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4"/>
  </p:sldMasterIdLst>
  <p:notesMasterIdLst>
    <p:notesMasterId r:id="rId11"/>
  </p:notesMasterIdLst>
  <p:handoutMasterIdLst>
    <p:handoutMasterId r:id="rId12"/>
  </p:handoutMasterIdLst>
  <p:sldIdLst>
    <p:sldId id="393" r:id="rId5"/>
    <p:sldId id="394" r:id="rId6"/>
    <p:sldId id="389" r:id="rId7"/>
    <p:sldId id="391" r:id="rId8"/>
    <p:sldId id="330" r:id="rId9"/>
    <p:sldId id="392" r:id="rId1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00"/>
    <a:srgbClr val="0000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8FE8B2-C31A-43C4-96F5-54E3FE90D486}" v="1" dt="2022-06-10T11:15:29.828"/>
    <p1510:client id="{09F5C42E-7396-48C5-83A5-325D7B48FAF7}" v="2" dt="2022-07-13T04:28:35.902"/>
    <p1510:client id="{0FC16109-41C3-42A7-8CD6-04A8657D363F}" v="8" dt="2022-06-10T08:10:05.100"/>
    <p1510:client id="{2DACEAB7-53C0-44A4-A3BC-C5B113AB494F}" v="3" dt="2022-06-11T04:59:56.651"/>
    <p1510:client id="{54CA462C-3FAD-4BEA-AAEA-274D22DD505C}" v="1" dt="2022-06-10T16:35:28.112"/>
    <p1510:client id="{6520160E-F061-4B6B-B7E0-B2FC6A54A984}" v="4" dt="2022-06-10T10:18:06.849"/>
    <p1510:client id="{66BF001E-D0A3-1640-01B7-2048211079CD}" v="59" dt="2022-07-18T16:16:38.099"/>
    <p1510:client id="{68D469E1-E149-40CA-B67A-7C1D6EF36881}" v="1" dt="2022-06-10T13:00:11.298"/>
    <p1510:client id="{6AD07B38-28D4-4E03-B1B0-18D61F3596E5}" v="1" dt="2022-06-11T07:38:02.586"/>
    <p1510:client id="{72F2F252-9D54-4D9F-A4C8-7C1D74DD33C1}" v="1" dt="2022-06-10T15:11:18.842"/>
    <p1510:client id="{83188EE3-8626-4FAE-86F8-2BB54A2B435C}" v="1" dt="2022-07-04T13:49:02.574"/>
    <p1510:client id="{84ABA587-0B9E-4BF9-9B2B-B8B417F32A4C}" v="1" dt="2022-06-10T09:29:52.070"/>
    <p1510:client id="{9CBCA73A-CD0C-4FB8-B040-1AA7C087D73B}" v="1" dt="2022-07-20T05:32:24.193"/>
    <p1510:client id="{A5A59237-B286-F38F-36B9-E22CC2793C5F}" v="1" dt="2022-06-10T18:06:31.556"/>
    <p1510:client id="{BDC09427-F178-4424-995B-8F1970117BC0}" v="1" dt="2022-06-11T04:37:59.085"/>
    <p1510:client id="{CD185CFA-F6D6-493B-8BF1-384AB42D1EE2}" v="1" dt="2022-06-10T20:03:42.264"/>
    <p1510:client id="{D030DC46-02D7-44CB-9EFB-D959E51A85BF}" v="5" dt="2022-06-10T11:33:56.478"/>
    <p1510:client id="{D84EF94F-9A1C-C2DB-AEAA-AD7657454B50}" v="7" dt="2022-06-10T21:01:53.855"/>
    <p1510:client id="{DAE2700D-3B48-4D09-9BC5-4B662FAC20D6}" v="59" dt="2022-06-10T13:34:03.779"/>
    <p1510:client id="{E9CFE0D9-A229-0316-56B8-F45847B00908}" v="1" dt="2022-06-10T21:54:44.970"/>
    <p1510:client id="{FBACC85A-E8C8-4D09-B28A-505C44F1D96F}" v="1" dt="2022-06-11T05:13:20.8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RTH SATISH SARAVADE - 200911214" userId="S::parth.saravade@learner.manipal.edu::07697f61-53fe-41df-97e3-72235e331ee0" providerId="AD" clId="Web-{058FE8B2-C31A-43C4-96F5-54E3FE90D486}"/>
    <pc:docChg chg="delSld">
      <pc:chgData name="PARTH SATISH SARAVADE - 200911214" userId="S::parth.saravade@learner.manipal.edu::07697f61-53fe-41df-97e3-72235e331ee0" providerId="AD" clId="Web-{058FE8B2-C31A-43C4-96F5-54E3FE90D486}" dt="2022-06-10T11:15:29.828" v="0"/>
      <pc:docMkLst>
        <pc:docMk/>
      </pc:docMkLst>
      <pc:sldChg chg="del">
        <pc:chgData name="PARTH SATISH SARAVADE - 200911214" userId="S::parth.saravade@learner.manipal.edu::07697f61-53fe-41df-97e3-72235e331ee0" providerId="AD" clId="Web-{058FE8B2-C31A-43C4-96F5-54E3FE90D486}" dt="2022-06-10T11:15:29.828" v="0"/>
        <pc:sldMkLst>
          <pc:docMk/>
          <pc:sldMk cId="509101344" sldId="382"/>
        </pc:sldMkLst>
      </pc:sldChg>
    </pc:docChg>
  </pc:docChgLst>
  <pc:docChgLst>
    <pc:chgData name="SUDIKSHA KOTTACHERY KAMATH - 200911036" userId="S::sudiksha.kamath@learner.manipal.edu::edea5341-7f41-42de-8cda-b9fcb6bc40da" providerId="AD" clId="Web-{451B99EC-82FB-4937-8BE2-81E4E9122983}"/>
    <pc:docChg chg="addSld delSld">
      <pc:chgData name="SUDIKSHA KOTTACHERY KAMATH - 200911036" userId="S::sudiksha.kamath@learner.manipal.edu::edea5341-7f41-42de-8cda-b9fcb6bc40da" providerId="AD" clId="Web-{451B99EC-82FB-4937-8BE2-81E4E9122983}" dt="2022-06-05T12:33:14.039" v="1"/>
      <pc:docMkLst>
        <pc:docMk/>
      </pc:docMkLst>
      <pc:sldChg chg="add del">
        <pc:chgData name="SUDIKSHA KOTTACHERY KAMATH - 200911036" userId="S::sudiksha.kamath@learner.manipal.edu::edea5341-7f41-42de-8cda-b9fcb6bc40da" providerId="AD" clId="Web-{451B99EC-82FB-4937-8BE2-81E4E9122983}" dt="2022-06-05T12:33:14.039" v="1"/>
        <pc:sldMkLst>
          <pc:docMk/>
          <pc:sldMk cId="1408910721" sldId="330"/>
        </pc:sldMkLst>
      </pc:sldChg>
    </pc:docChg>
  </pc:docChgLst>
  <pc:docChgLst>
    <pc:chgData name="KESHAV CHURIWAL - 200911018" userId="S::keshav.churiwal@learner.manipal.edu::02bd8fd2-f8e2-4334-8e51-f68790bb1be2" providerId="AD" clId="Web-{F992EC23-0BEC-B25D-D108-C9036EDC5877}"/>
    <pc:docChg chg="modSld">
      <pc:chgData name="KESHAV CHURIWAL - 200911018" userId="S::keshav.churiwal@learner.manipal.edu::02bd8fd2-f8e2-4334-8e51-f68790bb1be2" providerId="AD" clId="Web-{F992EC23-0BEC-B25D-D108-C9036EDC5877}" dt="2022-06-09T19:48:37.587" v="0" actId="1076"/>
      <pc:docMkLst>
        <pc:docMk/>
      </pc:docMkLst>
      <pc:sldChg chg="modSp">
        <pc:chgData name="KESHAV CHURIWAL - 200911018" userId="S::keshav.churiwal@learner.manipal.edu::02bd8fd2-f8e2-4334-8e51-f68790bb1be2" providerId="AD" clId="Web-{F992EC23-0BEC-B25D-D108-C9036EDC5877}" dt="2022-06-09T19:48:37.587" v="0" actId="1076"/>
        <pc:sldMkLst>
          <pc:docMk/>
          <pc:sldMk cId="509101344" sldId="382"/>
        </pc:sldMkLst>
        <pc:picChg chg="mod">
          <ac:chgData name="KESHAV CHURIWAL - 200911018" userId="S::keshav.churiwal@learner.manipal.edu::02bd8fd2-f8e2-4334-8e51-f68790bb1be2" providerId="AD" clId="Web-{F992EC23-0BEC-B25D-D108-C9036EDC5877}" dt="2022-06-09T19:48:37.587" v="0" actId="1076"/>
          <ac:picMkLst>
            <pc:docMk/>
            <pc:sldMk cId="509101344" sldId="382"/>
            <ac:picMk id="11" creationId="{00000000-0000-0000-0000-000000000000}"/>
          </ac:picMkLst>
        </pc:picChg>
      </pc:sldChg>
    </pc:docChg>
  </pc:docChgLst>
  <pc:docChgLst>
    <pc:chgData name="AVANEESH MEPANI - 200911110" userId="S::avaneesh.mepani@learner.manipal.edu::e9ed8985-9f05-4fab-84b0-3da17aa1ee5b" providerId="AD" clId="Web-{A5A59237-B286-F38F-36B9-E22CC2793C5F}"/>
    <pc:docChg chg="modSld">
      <pc:chgData name="AVANEESH MEPANI - 200911110" userId="S::avaneesh.mepani@learner.manipal.edu::e9ed8985-9f05-4fab-84b0-3da17aa1ee5b" providerId="AD" clId="Web-{A5A59237-B286-F38F-36B9-E22CC2793C5F}" dt="2022-06-10T18:06:31.556" v="0" actId="1076"/>
      <pc:docMkLst>
        <pc:docMk/>
      </pc:docMkLst>
      <pc:sldChg chg="modSp">
        <pc:chgData name="AVANEESH MEPANI - 200911110" userId="S::avaneesh.mepani@learner.manipal.edu::e9ed8985-9f05-4fab-84b0-3da17aa1ee5b" providerId="AD" clId="Web-{A5A59237-B286-F38F-36B9-E22CC2793C5F}" dt="2022-06-10T18:06:31.556" v="0" actId="1076"/>
        <pc:sldMkLst>
          <pc:docMk/>
          <pc:sldMk cId="1475101121" sldId="394"/>
        </pc:sldMkLst>
        <pc:picChg chg="mod">
          <ac:chgData name="AVANEESH MEPANI - 200911110" userId="S::avaneesh.mepani@learner.manipal.edu::e9ed8985-9f05-4fab-84b0-3da17aa1ee5b" providerId="AD" clId="Web-{A5A59237-B286-F38F-36B9-E22CC2793C5F}" dt="2022-06-10T18:06:31.556" v="0" actId="1076"/>
          <ac:picMkLst>
            <pc:docMk/>
            <pc:sldMk cId="1475101121" sldId="394"/>
            <ac:picMk id="4" creationId="{00000000-0000-0000-0000-000000000000}"/>
          </ac:picMkLst>
        </pc:picChg>
      </pc:sldChg>
    </pc:docChg>
  </pc:docChgLst>
  <pc:docChgLst>
    <pc:chgData name="CHIGURUPATI V NAGA SAI VIGNESH - 200911190" userId="S::chigurupati.vignesh@learner.manipal.edu::55d61245-b6f7-48f2-a4a4-821b1d30a1fc" providerId="AD" clId="Web-{72F2F252-9D54-4D9F-A4C8-7C1D74DD33C1}"/>
    <pc:docChg chg="modSld">
      <pc:chgData name="CHIGURUPATI V NAGA SAI VIGNESH - 200911190" userId="S::chigurupati.vignesh@learner.manipal.edu::55d61245-b6f7-48f2-a4a4-821b1d30a1fc" providerId="AD" clId="Web-{72F2F252-9D54-4D9F-A4C8-7C1D74DD33C1}" dt="2022-06-10T15:11:18.842" v="0"/>
      <pc:docMkLst>
        <pc:docMk/>
      </pc:docMkLst>
      <pc:sldChg chg="addSp">
        <pc:chgData name="CHIGURUPATI V NAGA SAI VIGNESH - 200911190" userId="S::chigurupati.vignesh@learner.manipal.edu::55d61245-b6f7-48f2-a4a4-821b1d30a1fc" providerId="AD" clId="Web-{72F2F252-9D54-4D9F-A4C8-7C1D74DD33C1}" dt="2022-06-10T15:11:18.842" v="0"/>
        <pc:sldMkLst>
          <pc:docMk/>
          <pc:sldMk cId="1475101121" sldId="394"/>
        </pc:sldMkLst>
        <pc:spChg chg="add">
          <ac:chgData name="CHIGURUPATI V NAGA SAI VIGNESH - 200911190" userId="S::chigurupati.vignesh@learner.manipal.edu::55d61245-b6f7-48f2-a4a4-821b1d30a1fc" providerId="AD" clId="Web-{72F2F252-9D54-4D9F-A4C8-7C1D74DD33C1}" dt="2022-06-10T15:11:18.842" v="0"/>
          <ac:spMkLst>
            <pc:docMk/>
            <pc:sldMk cId="1475101121" sldId="394"/>
            <ac:spMk id="2" creationId="{0727A6E9-C917-32BC-7565-9C90BE1CF7EE}"/>
          </ac:spMkLst>
        </pc:spChg>
      </pc:sldChg>
    </pc:docChg>
  </pc:docChgLst>
  <pc:docChgLst>
    <pc:chgData name="PRAKHAR SINGH BHADOURIA - 200911058" userId="S::prakhar.bhadouria@learner.manipal.edu::f39ba469-4c7d-4a46-b544-054bd6bcf8a4" providerId="AD" clId="Web-{A913987B-4960-4A99-AD83-E93EE52DE651}"/>
    <pc:docChg chg="modSld">
      <pc:chgData name="PRAKHAR SINGH BHADOURIA - 200911058" userId="S::prakhar.bhadouria@learner.manipal.edu::f39ba469-4c7d-4a46-b544-054bd6bcf8a4" providerId="AD" clId="Web-{A913987B-4960-4A99-AD83-E93EE52DE651}" dt="2022-06-04T10:08:10.610" v="2"/>
      <pc:docMkLst>
        <pc:docMk/>
      </pc:docMkLst>
      <pc:sldChg chg="modSp">
        <pc:chgData name="PRAKHAR SINGH BHADOURIA - 200911058" userId="S::prakhar.bhadouria@learner.manipal.edu::f39ba469-4c7d-4a46-b544-054bd6bcf8a4" providerId="AD" clId="Web-{A913987B-4960-4A99-AD83-E93EE52DE651}" dt="2022-06-04T09:48:30.661" v="0" actId="1076"/>
        <pc:sldMkLst>
          <pc:docMk/>
          <pc:sldMk cId="1408910721" sldId="330"/>
        </pc:sldMkLst>
        <pc:picChg chg="mod">
          <ac:chgData name="PRAKHAR SINGH BHADOURIA - 200911058" userId="S::prakhar.bhadouria@learner.manipal.edu::f39ba469-4c7d-4a46-b544-054bd6bcf8a4" providerId="AD" clId="Web-{A913987B-4960-4A99-AD83-E93EE52DE651}" dt="2022-06-04T09:48:30.661" v="0" actId="1076"/>
          <ac:picMkLst>
            <pc:docMk/>
            <pc:sldMk cId="1408910721" sldId="330"/>
            <ac:picMk id="3" creationId="{00000000-0000-0000-0000-000000000000}"/>
          </ac:picMkLst>
        </pc:picChg>
      </pc:sldChg>
      <pc:sldChg chg="modSp">
        <pc:chgData name="PRAKHAR SINGH BHADOURIA - 200911058" userId="S::prakhar.bhadouria@learner.manipal.edu::f39ba469-4c7d-4a46-b544-054bd6bcf8a4" providerId="AD" clId="Web-{A913987B-4960-4A99-AD83-E93EE52DE651}" dt="2022-06-04T10:08:10.610" v="2"/>
        <pc:sldMkLst>
          <pc:docMk/>
          <pc:sldMk cId="1502327928" sldId="389"/>
        </pc:sldMkLst>
        <pc:graphicFrameChg chg="mod modGraphic">
          <ac:chgData name="PRAKHAR SINGH BHADOURIA - 200911058" userId="S::prakhar.bhadouria@learner.manipal.edu::f39ba469-4c7d-4a46-b544-054bd6bcf8a4" providerId="AD" clId="Web-{A913987B-4960-4A99-AD83-E93EE52DE651}" dt="2022-06-04T10:08:10.610" v="2"/>
          <ac:graphicFrameMkLst>
            <pc:docMk/>
            <pc:sldMk cId="1502327928" sldId="389"/>
            <ac:graphicFrameMk id="4" creationId="{00000000-0000-0000-0000-000000000000}"/>
          </ac:graphicFrameMkLst>
        </pc:graphicFrameChg>
      </pc:sldChg>
    </pc:docChg>
  </pc:docChgLst>
  <pc:docChgLst>
    <pc:chgData name="GONUGUNTLA THARUN  - 200911047" userId="S::tharun.gonuguntla@learner.manipal.edu::0dc0a66c-e715-4f6e-bee7-c7835a64b5b3" providerId="AD" clId="Web-{40256B0C-9FA4-41FB-97CD-6572D97F10AB}"/>
    <pc:docChg chg="modSld">
      <pc:chgData name="GONUGUNTLA THARUN  - 200911047" userId="S::tharun.gonuguntla@learner.manipal.edu::0dc0a66c-e715-4f6e-bee7-c7835a64b5b3" providerId="AD" clId="Web-{40256B0C-9FA4-41FB-97CD-6572D97F10AB}" dt="2022-06-04T06:11:17.202" v="3"/>
      <pc:docMkLst>
        <pc:docMk/>
      </pc:docMkLst>
      <pc:sldChg chg="modSp">
        <pc:chgData name="GONUGUNTLA THARUN  - 200911047" userId="S::tharun.gonuguntla@learner.manipal.edu::0dc0a66c-e715-4f6e-bee7-c7835a64b5b3" providerId="AD" clId="Web-{40256B0C-9FA4-41FB-97CD-6572D97F10AB}" dt="2022-06-04T06:11:17.202" v="3"/>
        <pc:sldMkLst>
          <pc:docMk/>
          <pc:sldMk cId="1247172399" sldId="390"/>
        </pc:sldMkLst>
        <pc:graphicFrameChg chg="mod modGraphic">
          <ac:chgData name="GONUGUNTLA THARUN  - 200911047" userId="S::tharun.gonuguntla@learner.manipal.edu::0dc0a66c-e715-4f6e-bee7-c7835a64b5b3" providerId="AD" clId="Web-{40256B0C-9FA4-41FB-97CD-6572D97F10AB}" dt="2022-06-04T06:11:17.202" v="3"/>
          <ac:graphicFrameMkLst>
            <pc:docMk/>
            <pc:sldMk cId="1247172399" sldId="390"/>
            <ac:graphicFrameMk id="4" creationId="{00000000-0000-0000-0000-000000000000}"/>
          </ac:graphicFrameMkLst>
        </pc:graphicFrameChg>
      </pc:sldChg>
    </pc:docChg>
  </pc:docChgLst>
  <pc:docChgLst>
    <pc:chgData name="SIDDHARTH SINGH - 200911045" userId="S::siddharth.singh2@learner.manipal.edu::d37077dd-eae8-4aa4-a495-43109ce73942" providerId="AD" clId="Web-{54CA462C-3FAD-4BEA-AAEA-274D22DD505C}"/>
    <pc:docChg chg="modSld">
      <pc:chgData name="SIDDHARTH SINGH - 200911045" userId="S::siddharth.singh2@learner.manipal.edu::d37077dd-eae8-4aa4-a495-43109ce73942" providerId="AD" clId="Web-{54CA462C-3FAD-4BEA-AAEA-274D22DD505C}" dt="2022-06-10T16:35:28.112" v="0"/>
      <pc:docMkLst>
        <pc:docMk/>
      </pc:docMkLst>
      <pc:sldChg chg="delSp">
        <pc:chgData name="SIDDHARTH SINGH - 200911045" userId="S::siddharth.singh2@learner.manipal.edu::d37077dd-eae8-4aa4-a495-43109ce73942" providerId="AD" clId="Web-{54CA462C-3FAD-4BEA-AAEA-274D22DD505C}" dt="2022-06-10T16:35:28.112" v="0"/>
        <pc:sldMkLst>
          <pc:docMk/>
          <pc:sldMk cId="1475101121" sldId="394"/>
        </pc:sldMkLst>
        <pc:spChg chg="del">
          <ac:chgData name="SIDDHARTH SINGH - 200911045" userId="S::siddharth.singh2@learner.manipal.edu::d37077dd-eae8-4aa4-a495-43109ce73942" providerId="AD" clId="Web-{54CA462C-3FAD-4BEA-AAEA-274D22DD505C}" dt="2022-06-10T16:35:28.112" v="0"/>
          <ac:spMkLst>
            <pc:docMk/>
            <pc:sldMk cId="1475101121" sldId="394"/>
            <ac:spMk id="2" creationId="{0727A6E9-C917-32BC-7565-9C90BE1CF7EE}"/>
          </ac:spMkLst>
        </pc:spChg>
      </pc:sldChg>
    </pc:docChg>
  </pc:docChgLst>
  <pc:docChgLst>
    <pc:chgData name="SRIDEEP SARKAR - 200906423" userId="S::srideep.sarkar@learner.manipal.edu::bdacc742-fcaa-4a08-8bad-d68ef74ce604" providerId="AD" clId="Web-{348321FB-2A51-4702-831E-F6243B383374}"/>
    <pc:docChg chg="modSld">
      <pc:chgData name="SRIDEEP SARKAR - 200906423" userId="S::srideep.sarkar@learner.manipal.edu::bdacc742-fcaa-4a08-8bad-d68ef74ce604" providerId="AD" clId="Web-{348321FB-2A51-4702-831E-F6243B383374}" dt="2022-06-10T04:48:47.072" v="3" actId="1076"/>
      <pc:docMkLst>
        <pc:docMk/>
      </pc:docMkLst>
      <pc:sldChg chg="modSp">
        <pc:chgData name="SRIDEEP SARKAR - 200906423" userId="S::srideep.sarkar@learner.manipal.edu::bdacc742-fcaa-4a08-8bad-d68ef74ce604" providerId="AD" clId="Web-{348321FB-2A51-4702-831E-F6243B383374}" dt="2022-06-10T04:48:47.072" v="3" actId="1076"/>
        <pc:sldMkLst>
          <pc:docMk/>
          <pc:sldMk cId="1408910721" sldId="330"/>
        </pc:sldMkLst>
        <pc:picChg chg="mod">
          <ac:chgData name="SRIDEEP SARKAR - 200906423" userId="S::srideep.sarkar@learner.manipal.edu::bdacc742-fcaa-4a08-8bad-d68ef74ce604" providerId="AD" clId="Web-{348321FB-2A51-4702-831E-F6243B383374}" dt="2022-06-10T04:48:47.072" v="3" actId="1076"/>
          <ac:picMkLst>
            <pc:docMk/>
            <pc:sldMk cId="1408910721" sldId="330"/>
            <ac:picMk id="3074" creationId="{00000000-0000-0000-0000-000000000000}"/>
          </ac:picMkLst>
        </pc:picChg>
      </pc:sldChg>
      <pc:sldChg chg="modSp">
        <pc:chgData name="SRIDEEP SARKAR - 200906423" userId="S::srideep.sarkar@learner.manipal.edu::bdacc742-fcaa-4a08-8bad-d68ef74ce604" providerId="AD" clId="Web-{348321FB-2A51-4702-831E-F6243B383374}" dt="2022-06-10T04:42:30.110" v="0" actId="20577"/>
        <pc:sldMkLst>
          <pc:docMk/>
          <pc:sldMk cId="1475101121" sldId="394"/>
        </pc:sldMkLst>
        <pc:spChg chg="mod">
          <ac:chgData name="SRIDEEP SARKAR - 200906423" userId="S::srideep.sarkar@learner.manipal.edu::bdacc742-fcaa-4a08-8bad-d68ef74ce604" providerId="AD" clId="Web-{348321FB-2A51-4702-831E-F6243B383374}" dt="2022-06-10T04:42:30.110" v="0" actId="20577"/>
          <ac:spMkLst>
            <pc:docMk/>
            <pc:sldMk cId="1475101121" sldId="394"/>
            <ac:spMk id="3" creationId="{00000000-0000-0000-0000-000000000000}"/>
          </ac:spMkLst>
        </pc:spChg>
      </pc:sldChg>
    </pc:docChg>
  </pc:docChgLst>
  <pc:docChgLst>
    <pc:chgData name="HARSHIT KATARIA - 200911120" userId="S::harshit.kataria@learner.manipal.edu::1a1fb09b-762f-4bd2-a6bf-d0cb4437b260" providerId="AD" clId="Web-{D84EF94F-9A1C-C2DB-AEAA-AD7657454B50}"/>
    <pc:docChg chg="modSld">
      <pc:chgData name="HARSHIT KATARIA - 200911120" userId="S::harshit.kataria@learner.manipal.edu::1a1fb09b-762f-4bd2-a6bf-d0cb4437b260" providerId="AD" clId="Web-{D84EF94F-9A1C-C2DB-AEAA-AD7657454B50}" dt="2022-06-10T21:01:53.855" v="6" actId="1076"/>
      <pc:docMkLst>
        <pc:docMk/>
      </pc:docMkLst>
      <pc:sldChg chg="modSp">
        <pc:chgData name="HARSHIT KATARIA - 200911120" userId="S::harshit.kataria@learner.manipal.edu::1a1fb09b-762f-4bd2-a6bf-d0cb4437b260" providerId="AD" clId="Web-{D84EF94F-9A1C-C2DB-AEAA-AD7657454B50}" dt="2022-06-10T21:01:53.855" v="6" actId="1076"/>
        <pc:sldMkLst>
          <pc:docMk/>
          <pc:sldMk cId="1408910721" sldId="330"/>
        </pc:sldMkLst>
        <pc:spChg chg="mod">
          <ac:chgData name="HARSHIT KATARIA - 200911120" userId="S::harshit.kataria@learner.manipal.edu::1a1fb09b-762f-4bd2-a6bf-d0cb4437b260" providerId="AD" clId="Web-{D84EF94F-9A1C-C2DB-AEAA-AD7657454B50}" dt="2022-06-10T19:39:25.054" v="2" actId="1076"/>
          <ac:spMkLst>
            <pc:docMk/>
            <pc:sldMk cId="1408910721" sldId="330"/>
            <ac:spMk id="2" creationId="{00000000-0000-0000-0000-000000000000}"/>
          </ac:spMkLst>
        </pc:spChg>
        <pc:picChg chg="mod">
          <ac:chgData name="HARSHIT KATARIA - 200911120" userId="S::harshit.kataria@learner.manipal.edu::1a1fb09b-762f-4bd2-a6bf-d0cb4437b260" providerId="AD" clId="Web-{D84EF94F-9A1C-C2DB-AEAA-AD7657454B50}" dt="2022-06-10T21:01:53.855" v="6" actId="1076"/>
          <ac:picMkLst>
            <pc:docMk/>
            <pc:sldMk cId="1408910721" sldId="330"/>
            <ac:picMk id="3074" creationId="{00000000-0000-0000-0000-000000000000}"/>
          </ac:picMkLst>
        </pc:picChg>
      </pc:sldChg>
      <pc:sldChg chg="modSp">
        <pc:chgData name="HARSHIT KATARIA - 200911120" userId="S::harshit.kataria@learner.manipal.edu::1a1fb09b-762f-4bd2-a6bf-d0cb4437b260" providerId="AD" clId="Web-{D84EF94F-9A1C-C2DB-AEAA-AD7657454B50}" dt="2022-06-10T20:59:40.393" v="3" actId="1076"/>
        <pc:sldMkLst>
          <pc:docMk/>
          <pc:sldMk cId="1475101121" sldId="394"/>
        </pc:sldMkLst>
        <pc:picChg chg="mod">
          <ac:chgData name="HARSHIT KATARIA - 200911120" userId="S::harshit.kataria@learner.manipal.edu::1a1fb09b-762f-4bd2-a6bf-d0cb4437b260" providerId="AD" clId="Web-{D84EF94F-9A1C-C2DB-AEAA-AD7657454B50}" dt="2022-06-10T20:59:40.393" v="3" actId="1076"/>
          <ac:picMkLst>
            <pc:docMk/>
            <pc:sldMk cId="1475101121" sldId="394"/>
            <ac:picMk id="4" creationId="{00000000-0000-0000-0000-000000000000}"/>
          </ac:picMkLst>
        </pc:picChg>
      </pc:sldChg>
    </pc:docChg>
  </pc:docChgLst>
  <pc:docChgLst>
    <pc:chgData name="RAVI SHARMA - 2200911268" userId="S::ravi.sharma5@learner.manipal.edu::1d7e0b5d-97e0-462f-aad8-eaaf98910de2" providerId="AD" clId="Web-{66BF001E-D0A3-1640-01B7-2048211079CD}"/>
    <pc:docChg chg="modSld">
      <pc:chgData name="RAVI SHARMA - 2200911268" userId="S::ravi.sharma5@learner.manipal.edu::1d7e0b5d-97e0-462f-aad8-eaaf98910de2" providerId="AD" clId="Web-{66BF001E-D0A3-1640-01B7-2048211079CD}" dt="2022-07-18T16:16:02.770" v="0"/>
      <pc:docMkLst>
        <pc:docMk/>
      </pc:docMkLst>
      <pc:sldChg chg="modSp">
        <pc:chgData name="RAVI SHARMA - 2200911268" userId="S::ravi.sharma5@learner.manipal.edu::1d7e0b5d-97e0-462f-aad8-eaaf98910de2" providerId="AD" clId="Web-{66BF001E-D0A3-1640-01B7-2048211079CD}" dt="2022-07-18T16:16:02.770" v="0"/>
        <pc:sldMkLst>
          <pc:docMk/>
          <pc:sldMk cId="1502327928" sldId="389"/>
        </pc:sldMkLst>
        <pc:graphicFrameChg chg="modGraphic">
          <ac:chgData name="RAVI SHARMA - 2200911268" userId="S::ravi.sharma5@learner.manipal.edu::1d7e0b5d-97e0-462f-aad8-eaaf98910de2" providerId="AD" clId="Web-{66BF001E-D0A3-1640-01B7-2048211079CD}" dt="2022-07-18T16:16:02.770" v="0"/>
          <ac:graphicFrameMkLst>
            <pc:docMk/>
            <pc:sldMk cId="1502327928" sldId="389"/>
            <ac:graphicFrameMk id="4" creationId="{00000000-0000-0000-0000-000000000000}"/>
          </ac:graphicFrameMkLst>
        </pc:graphicFrameChg>
      </pc:sldChg>
    </pc:docChg>
  </pc:docChgLst>
  <pc:docChgLst>
    <pc:chgData name="SRIDEEP SARKAR - 200906423" userId="S::srideep.sarkar@learner.manipal.edu::bdacc742-fcaa-4a08-8bad-d68ef74ce604" providerId="AD" clId="Web-{84ABA587-0B9E-4BF9-9B2B-B8B417F32A4C}"/>
    <pc:docChg chg="modSld">
      <pc:chgData name="SRIDEEP SARKAR - 200906423" userId="S::srideep.sarkar@learner.manipal.edu::bdacc742-fcaa-4a08-8bad-d68ef74ce604" providerId="AD" clId="Web-{84ABA587-0B9E-4BF9-9B2B-B8B417F32A4C}" dt="2022-06-10T09:29:52.070" v="0" actId="1076"/>
      <pc:docMkLst>
        <pc:docMk/>
      </pc:docMkLst>
      <pc:sldChg chg="modSp">
        <pc:chgData name="SRIDEEP SARKAR - 200906423" userId="S::srideep.sarkar@learner.manipal.edu::bdacc742-fcaa-4a08-8bad-d68ef74ce604" providerId="AD" clId="Web-{84ABA587-0B9E-4BF9-9B2B-B8B417F32A4C}" dt="2022-06-10T09:29:52.070" v="0" actId="1076"/>
        <pc:sldMkLst>
          <pc:docMk/>
          <pc:sldMk cId="1408910721" sldId="330"/>
        </pc:sldMkLst>
        <pc:picChg chg="mod">
          <ac:chgData name="SRIDEEP SARKAR - 200906423" userId="S::srideep.sarkar@learner.manipal.edu::bdacc742-fcaa-4a08-8bad-d68ef74ce604" providerId="AD" clId="Web-{84ABA587-0B9E-4BF9-9B2B-B8B417F32A4C}" dt="2022-06-10T09:29:52.070" v="0" actId="1076"/>
          <ac:picMkLst>
            <pc:docMk/>
            <pc:sldMk cId="1408910721" sldId="330"/>
            <ac:picMk id="3074" creationId="{00000000-0000-0000-0000-000000000000}"/>
          </ac:picMkLst>
        </pc:picChg>
      </pc:sldChg>
    </pc:docChg>
  </pc:docChgLst>
  <pc:docChgLst>
    <pc:chgData name="ARYAN GUPTA - 200911043" userId="S::aryan.gupta8@learner.manipal.edu::18e9161e-8701-472f-ba1e-3f342eccbe2b" providerId="AD" clId="Web-{9CBCA73A-CD0C-4FB8-B040-1AA7C087D73B}"/>
    <pc:docChg chg="modSld">
      <pc:chgData name="ARYAN GUPTA - 200911043" userId="S::aryan.gupta8@learner.manipal.edu::18e9161e-8701-472f-ba1e-3f342eccbe2b" providerId="AD" clId="Web-{9CBCA73A-CD0C-4FB8-B040-1AA7C087D73B}" dt="2022-07-20T05:32:24.193" v="0"/>
      <pc:docMkLst>
        <pc:docMk/>
      </pc:docMkLst>
      <pc:sldChg chg="addSp">
        <pc:chgData name="ARYAN GUPTA - 200911043" userId="S::aryan.gupta8@learner.manipal.edu::18e9161e-8701-472f-ba1e-3f342eccbe2b" providerId="AD" clId="Web-{9CBCA73A-CD0C-4FB8-B040-1AA7C087D73B}" dt="2022-07-20T05:32:24.193" v="0"/>
        <pc:sldMkLst>
          <pc:docMk/>
          <pc:sldMk cId="1475101121" sldId="394"/>
        </pc:sldMkLst>
        <pc:spChg chg="add">
          <ac:chgData name="ARYAN GUPTA - 200911043" userId="S::aryan.gupta8@learner.manipal.edu::18e9161e-8701-472f-ba1e-3f342eccbe2b" providerId="AD" clId="Web-{9CBCA73A-CD0C-4FB8-B040-1AA7C087D73B}" dt="2022-07-20T05:32:24.193" v="0"/>
          <ac:spMkLst>
            <pc:docMk/>
            <pc:sldMk cId="1475101121" sldId="394"/>
            <ac:spMk id="2" creationId="{A67BBF73-28C4-ADDC-3097-767E625C8897}"/>
          </ac:spMkLst>
        </pc:spChg>
      </pc:sldChg>
    </pc:docChg>
  </pc:docChgLst>
  <pc:docChgLst>
    <pc:chgData name="PALAK DHAWAN - 200911026" userId="S::palak.dhawan@learner.manipal.edu::dc524483-bd99-426a-b70a-dbf097421df5" providerId="AD" clId="Web-{6520160E-F061-4B6B-B7E0-B2FC6A54A984}"/>
    <pc:docChg chg="modSld">
      <pc:chgData name="PALAK DHAWAN - 200911026" userId="S::palak.dhawan@learner.manipal.edu::dc524483-bd99-426a-b70a-dbf097421df5" providerId="AD" clId="Web-{6520160E-F061-4B6B-B7E0-B2FC6A54A984}" dt="2022-06-10T10:18:06.349" v="2" actId="20577"/>
      <pc:docMkLst>
        <pc:docMk/>
      </pc:docMkLst>
      <pc:sldChg chg="modSp">
        <pc:chgData name="PALAK DHAWAN - 200911026" userId="S::palak.dhawan@learner.manipal.edu::dc524483-bd99-426a-b70a-dbf097421df5" providerId="AD" clId="Web-{6520160E-F061-4B6B-B7E0-B2FC6A54A984}" dt="2022-06-10T10:18:06.349" v="2" actId="20577"/>
        <pc:sldMkLst>
          <pc:docMk/>
          <pc:sldMk cId="1685728631" sldId="392"/>
        </pc:sldMkLst>
        <pc:spChg chg="mod">
          <ac:chgData name="PALAK DHAWAN - 200911026" userId="S::palak.dhawan@learner.manipal.edu::dc524483-bd99-426a-b70a-dbf097421df5" providerId="AD" clId="Web-{6520160E-F061-4B6B-B7E0-B2FC6A54A984}" dt="2022-06-10T10:18:06.349" v="2" actId="20577"/>
          <ac:spMkLst>
            <pc:docMk/>
            <pc:sldMk cId="1685728631" sldId="392"/>
            <ac:spMk id="3" creationId="{00000000-0000-0000-0000-000000000000}"/>
          </ac:spMkLst>
        </pc:spChg>
      </pc:sldChg>
    </pc:docChg>
  </pc:docChgLst>
  <pc:docChgLst>
    <pc:chgData name="ARIHANT RAJ SINGH - 200911156" userId="f8ce8275-a4ba-4d5f-8670-5e17b7a42e84" providerId="ADAL" clId="{0FC16109-41C3-42A7-8CD6-04A8657D363F}"/>
    <pc:docChg chg="custSel modSld">
      <pc:chgData name="ARIHANT RAJ SINGH - 200911156" userId="f8ce8275-a4ba-4d5f-8670-5e17b7a42e84" providerId="ADAL" clId="{0FC16109-41C3-42A7-8CD6-04A8657D363F}" dt="2022-06-10T08:10:05.100" v="14" actId="1037"/>
      <pc:docMkLst>
        <pc:docMk/>
      </pc:docMkLst>
      <pc:sldChg chg="modSp mod">
        <pc:chgData name="ARIHANT RAJ SINGH - 200911156" userId="f8ce8275-a4ba-4d5f-8670-5e17b7a42e84" providerId="ADAL" clId="{0FC16109-41C3-42A7-8CD6-04A8657D363F}" dt="2022-06-10T08:10:05.100" v="14" actId="1037"/>
        <pc:sldMkLst>
          <pc:docMk/>
          <pc:sldMk cId="1408910721" sldId="330"/>
        </pc:sldMkLst>
        <pc:picChg chg="mod">
          <ac:chgData name="ARIHANT RAJ SINGH - 200911156" userId="f8ce8275-a4ba-4d5f-8670-5e17b7a42e84" providerId="ADAL" clId="{0FC16109-41C3-42A7-8CD6-04A8657D363F}" dt="2022-06-10T08:10:05.100" v="14" actId="1037"/>
          <ac:picMkLst>
            <pc:docMk/>
            <pc:sldMk cId="1408910721" sldId="330"/>
            <ac:picMk id="3" creationId="{00000000-0000-0000-0000-000000000000}"/>
          </ac:picMkLst>
        </pc:picChg>
        <pc:picChg chg="mod">
          <ac:chgData name="ARIHANT RAJ SINGH - 200911156" userId="f8ce8275-a4ba-4d5f-8670-5e17b7a42e84" providerId="ADAL" clId="{0FC16109-41C3-42A7-8CD6-04A8657D363F}" dt="2022-06-10T08:03:01.670" v="13" actId="14100"/>
          <ac:picMkLst>
            <pc:docMk/>
            <pc:sldMk cId="1408910721" sldId="330"/>
            <ac:picMk id="3074" creationId="{00000000-0000-0000-0000-000000000000}"/>
          </ac:picMkLst>
        </pc:picChg>
      </pc:sldChg>
      <pc:sldChg chg="delSp modSp mod">
        <pc:chgData name="ARIHANT RAJ SINGH - 200911156" userId="f8ce8275-a4ba-4d5f-8670-5e17b7a42e84" providerId="ADAL" clId="{0FC16109-41C3-42A7-8CD6-04A8657D363F}" dt="2022-06-10T05:51:06.146" v="9" actId="1037"/>
        <pc:sldMkLst>
          <pc:docMk/>
          <pc:sldMk cId="1475101121" sldId="394"/>
        </pc:sldMkLst>
        <pc:spChg chg="del mod">
          <ac:chgData name="ARIHANT RAJ SINGH - 200911156" userId="f8ce8275-a4ba-4d5f-8670-5e17b7a42e84" providerId="ADAL" clId="{0FC16109-41C3-42A7-8CD6-04A8657D363F}" dt="2022-06-10T05:48:42.742" v="6" actId="478"/>
          <ac:spMkLst>
            <pc:docMk/>
            <pc:sldMk cId="1475101121" sldId="394"/>
            <ac:spMk id="2" creationId="{00000000-0000-0000-0000-000000000000}"/>
          </ac:spMkLst>
        </pc:spChg>
        <pc:spChg chg="del">
          <ac:chgData name="ARIHANT RAJ SINGH - 200911156" userId="f8ce8275-a4ba-4d5f-8670-5e17b7a42e84" providerId="ADAL" clId="{0FC16109-41C3-42A7-8CD6-04A8657D363F}" dt="2022-06-10T05:48:45.706" v="7" actId="478"/>
          <ac:spMkLst>
            <pc:docMk/>
            <pc:sldMk cId="1475101121" sldId="394"/>
            <ac:spMk id="3" creationId="{00000000-0000-0000-0000-000000000000}"/>
          </ac:spMkLst>
        </pc:spChg>
        <pc:picChg chg="mod">
          <ac:chgData name="ARIHANT RAJ SINGH - 200911156" userId="f8ce8275-a4ba-4d5f-8670-5e17b7a42e84" providerId="ADAL" clId="{0FC16109-41C3-42A7-8CD6-04A8657D363F}" dt="2022-06-10T05:48:51.236" v="8" actId="1076"/>
          <ac:picMkLst>
            <pc:docMk/>
            <pc:sldMk cId="1475101121" sldId="394"/>
            <ac:picMk id="4" creationId="{00000000-0000-0000-0000-000000000000}"/>
          </ac:picMkLst>
        </pc:picChg>
        <pc:picChg chg="mod">
          <ac:chgData name="ARIHANT RAJ SINGH - 200911156" userId="f8ce8275-a4ba-4d5f-8670-5e17b7a42e84" providerId="ADAL" clId="{0FC16109-41C3-42A7-8CD6-04A8657D363F}" dt="2022-06-10T05:51:06.146" v="9" actId="1037"/>
          <ac:picMkLst>
            <pc:docMk/>
            <pc:sldMk cId="1475101121" sldId="394"/>
            <ac:picMk id="5" creationId="{00000000-0000-0000-0000-000000000000}"/>
          </ac:picMkLst>
        </pc:picChg>
      </pc:sldChg>
    </pc:docChg>
  </pc:docChgLst>
  <pc:docChgLst>
    <pc:chgData name="JOSHUA BENJAMIN - 200911059" userId="S::joshua.benjamin@learner.manipal.edu::0f756804-03cb-491d-a413-29171d9a166d" providerId="AD" clId="Web-{09F5C42E-7396-48C5-83A5-325D7B48FAF7}"/>
    <pc:docChg chg="modSld">
      <pc:chgData name="JOSHUA BENJAMIN - 200911059" userId="S::joshua.benjamin@learner.manipal.edu::0f756804-03cb-491d-a413-29171d9a166d" providerId="AD" clId="Web-{09F5C42E-7396-48C5-83A5-325D7B48FAF7}" dt="2022-07-13T04:28:35.902" v="1" actId="1076"/>
      <pc:docMkLst>
        <pc:docMk/>
      </pc:docMkLst>
      <pc:sldChg chg="modSp">
        <pc:chgData name="JOSHUA BENJAMIN - 200911059" userId="S::joshua.benjamin@learner.manipal.edu::0f756804-03cb-491d-a413-29171d9a166d" providerId="AD" clId="Web-{09F5C42E-7396-48C5-83A5-325D7B48FAF7}" dt="2022-07-13T04:28:35.902" v="1" actId="1076"/>
        <pc:sldMkLst>
          <pc:docMk/>
          <pc:sldMk cId="1408910721" sldId="330"/>
        </pc:sldMkLst>
        <pc:picChg chg="mod">
          <ac:chgData name="JOSHUA BENJAMIN - 200911059" userId="S::joshua.benjamin@learner.manipal.edu::0f756804-03cb-491d-a413-29171d9a166d" providerId="AD" clId="Web-{09F5C42E-7396-48C5-83A5-325D7B48FAF7}" dt="2022-07-13T04:28:35.902" v="1" actId="1076"/>
          <ac:picMkLst>
            <pc:docMk/>
            <pc:sldMk cId="1408910721" sldId="330"/>
            <ac:picMk id="3" creationId="{00000000-0000-0000-0000-000000000000}"/>
          </ac:picMkLst>
        </pc:picChg>
      </pc:sldChg>
    </pc:docChg>
  </pc:docChgLst>
  <pc:docChgLst>
    <pc:chgData name="PRATYUSH RANJAN - 200911220" userId="S::pratyush.ranjan@learner.manipal.edu::092f4111-34ba-46e5-9e85-2db81798603c" providerId="AD" clId="Web-{FBACC85A-E8C8-4D09-B28A-505C44F1D96F}"/>
    <pc:docChg chg="modSld">
      <pc:chgData name="PRATYUSH RANJAN - 200911220" userId="S::pratyush.ranjan@learner.manipal.edu::092f4111-34ba-46e5-9e85-2db81798603c" providerId="AD" clId="Web-{FBACC85A-E8C8-4D09-B28A-505C44F1D96F}" dt="2022-06-11T05:13:20.891" v="0" actId="1076"/>
      <pc:docMkLst>
        <pc:docMk/>
      </pc:docMkLst>
      <pc:sldChg chg="modSp">
        <pc:chgData name="PRATYUSH RANJAN - 200911220" userId="S::pratyush.ranjan@learner.manipal.edu::092f4111-34ba-46e5-9e85-2db81798603c" providerId="AD" clId="Web-{FBACC85A-E8C8-4D09-B28A-505C44F1D96F}" dt="2022-06-11T05:13:20.891" v="0" actId="1076"/>
        <pc:sldMkLst>
          <pc:docMk/>
          <pc:sldMk cId="1475101121" sldId="394"/>
        </pc:sldMkLst>
        <pc:picChg chg="mod">
          <ac:chgData name="PRATYUSH RANJAN - 200911220" userId="S::pratyush.ranjan@learner.manipal.edu::092f4111-34ba-46e5-9e85-2db81798603c" providerId="AD" clId="Web-{FBACC85A-E8C8-4D09-B28A-505C44F1D96F}" dt="2022-06-11T05:13:20.891" v="0" actId="1076"/>
          <ac:picMkLst>
            <pc:docMk/>
            <pc:sldMk cId="1475101121" sldId="394"/>
            <ac:picMk id="4" creationId="{00000000-0000-0000-0000-000000000000}"/>
          </ac:picMkLst>
        </pc:picChg>
      </pc:sldChg>
    </pc:docChg>
  </pc:docChgLst>
  <pc:docChgLst>
    <pc:chgData name="DHRUV RAKESH BHAGAT 120124285" userId="afc18855-8a3b-4578-a416-6913d7903988" providerId="ADAL" clId="{2DACEAB7-53C0-44A4-A3BC-C5B113AB494F}"/>
    <pc:docChg chg="sldOrd">
      <pc:chgData name="DHRUV RAKESH BHAGAT 120124285" userId="afc18855-8a3b-4578-a416-6913d7903988" providerId="ADAL" clId="{2DACEAB7-53C0-44A4-A3BC-C5B113AB494F}" dt="2022-06-11T04:59:56.651" v="0" actId="20578"/>
      <pc:docMkLst>
        <pc:docMk/>
      </pc:docMkLst>
      <pc:sldChg chg="ord">
        <pc:chgData name="DHRUV RAKESH BHAGAT 120124285" userId="afc18855-8a3b-4578-a416-6913d7903988" providerId="ADAL" clId="{2DACEAB7-53C0-44A4-A3BC-C5B113AB494F}" dt="2022-06-11T04:59:56.651" v="0" actId="20578"/>
        <pc:sldMkLst>
          <pc:docMk/>
          <pc:sldMk cId="1408910721" sldId="330"/>
        </pc:sldMkLst>
      </pc:sldChg>
    </pc:docChg>
  </pc:docChgLst>
  <pc:docChgLst>
    <pc:chgData name="KHUSHI SINGH - 200911122" userId="S::khushi.singh@learner.manipal.edu::0d10a000-e01e-4ba8-b7b1-ba6ea72a14e7" providerId="AD" clId="Web-{2AAFD55F-C6F3-4BDE-BAD3-5B5E27AA71D8}"/>
    <pc:docChg chg="modSld">
      <pc:chgData name="KHUSHI SINGH - 200911122" userId="S::khushi.singh@learner.manipal.edu::0d10a000-e01e-4ba8-b7b1-ba6ea72a14e7" providerId="AD" clId="Web-{2AAFD55F-C6F3-4BDE-BAD3-5B5E27AA71D8}" dt="2022-06-04T17:50:43.303" v="0" actId="14100"/>
      <pc:docMkLst>
        <pc:docMk/>
      </pc:docMkLst>
      <pc:sldChg chg="modSp">
        <pc:chgData name="KHUSHI SINGH - 200911122" userId="S::khushi.singh@learner.manipal.edu::0d10a000-e01e-4ba8-b7b1-ba6ea72a14e7" providerId="AD" clId="Web-{2AAFD55F-C6F3-4BDE-BAD3-5B5E27AA71D8}" dt="2022-06-04T17:50:43.303" v="0" actId="14100"/>
        <pc:sldMkLst>
          <pc:docMk/>
          <pc:sldMk cId="1475101121" sldId="394"/>
        </pc:sldMkLst>
        <pc:picChg chg="mod">
          <ac:chgData name="KHUSHI SINGH - 200911122" userId="S::khushi.singh@learner.manipal.edu::0d10a000-e01e-4ba8-b7b1-ba6ea72a14e7" providerId="AD" clId="Web-{2AAFD55F-C6F3-4BDE-BAD3-5B5E27AA71D8}" dt="2022-06-04T17:50:43.303" v="0" actId="14100"/>
          <ac:picMkLst>
            <pc:docMk/>
            <pc:sldMk cId="1475101121" sldId="394"/>
            <ac:picMk id="4" creationId="{00000000-0000-0000-0000-000000000000}"/>
          </ac:picMkLst>
        </pc:picChg>
      </pc:sldChg>
    </pc:docChg>
  </pc:docChgLst>
  <pc:docChgLst>
    <pc:chgData name="ANJALI MIKKILINENI - 200911228" userId="S::anjali.mikkilineni@learner.manipal.edu::a8849fa2-b076-4340-9485-febe979062cb" providerId="AD" clId="Web-{CD185CFA-F6D6-493B-8BF1-384AB42D1EE2}"/>
    <pc:docChg chg="delSld">
      <pc:chgData name="ANJALI MIKKILINENI - 200911228" userId="S::anjali.mikkilineni@learner.manipal.edu::a8849fa2-b076-4340-9485-febe979062cb" providerId="AD" clId="Web-{CD185CFA-F6D6-493B-8BF1-384AB42D1EE2}" dt="2022-06-10T20:03:42.264" v="0"/>
      <pc:docMkLst>
        <pc:docMk/>
      </pc:docMkLst>
      <pc:sldChg chg="del">
        <pc:chgData name="ANJALI MIKKILINENI - 200911228" userId="S::anjali.mikkilineni@learner.manipal.edu::a8849fa2-b076-4340-9485-febe979062cb" providerId="AD" clId="Web-{CD185CFA-F6D6-493B-8BF1-384AB42D1EE2}" dt="2022-06-10T20:03:42.264" v="0"/>
        <pc:sldMkLst>
          <pc:docMk/>
          <pc:sldMk cId="1247172399" sldId="390"/>
        </pc:sldMkLst>
      </pc:sldChg>
    </pc:docChg>
  </pc:docChgLst>
  <pc:docChgLst>
    <pc:chgData name="SUYASH GUPTA - 200911244" userId="S::suyash.gupta@learner.manipal.edu::46268ebf-9fe5-49e0-b089-d319e52be39d" providerId="AD" clId="Web-{9B3E9424-1408-4356-86A7-BF33E977C25A}"/>
    <pc:docChg chg="modSld">
      <pc:chgData name="SUYASH GUPTA - 200911244" userId="S::suyash.gupta@learner.manipal.edu::46268ebf-9fe5-49e0-b089-d319e52be39d" providerId="AD" clId="Web-{9B3E9424-1408-4356-86A7-BF33E977C25A}" dt="2022-06-09T16:51:21.029" v="0"/>
      <pc:docMkLst>
        <pc:docMk/>
      </pc:docMkLst>
      <pc:sldChg chg="mod modShow">
        <pc:chgData name="SUYASH GUPTA - 200911244" userId="S::suyash.gupta@learner.manipal.edu::46268ebf-9fe5-49e0-b089-d319e52be39d" providerId="AD" clId="Web-{9B3E9424-1408-4356-86A7-BF33E977C25A}" dt="2022-06-09T16:51:21.029" v="0"/>
        <pc:sldMkLst>
          <pc:docMk/>
          <pc:sldMk cId="1685728631" sldId="392"/>
        </pc:sldMkLst>
      </pc:sldChg>
    </pc:docChg>
  </pc:docChgLst>
  <pc:docChgLst>
    <pc:chgData name="BHUPINDER SINGH - 200911028" userId="S::bhupinder.singh@learner.manipal.edu::f4c091c2-db48-4f7c-8788-229c152ca19c" providerId="AD" clId="Web-{BDC09427-F178-4424-995B-8F1970117BC0}"/>
    <pc:docChg chg="modSld">
      <pc:chgData name="BHUPINDER SINGH - 200911028" userId="S::bhupinder.singh@learner.manipal.edu::f4c091c2-db48-4f7c-8788-229c152ca19c" providerId="AD" clId="Web-{BDC09427-F178-4424-995B-8F1970117BC0}" dt="2022-06-11T04:37:59.085" v="0" actId="1076"/>
      <pc:docMkLst>
        <pc:docMk/>
      </pc:docMkLst>
      <pc:sldChg chg="modSp">
        <pc:chgData name="BHUPINDER SINGH - 200911028" userId="S::bhupinder.singh@learner.manipal.edu::f4c091c2-db48-4f7c-8788-229c152ca19c" providerId="AD" clId="Web-{BDC09427-F178-4424-995B-8F1970117BC0}" dt="2022-06-11T04:37:59.085" v="0" actId="1076"/>
        <pc:sldMkLst>
          <pc:docMk/>
          <pc:sldMk cId="1502327928" sldId="389"/>
        </pc:sldMkLst>
        <pc:graphicFrameChg chg="mod">
          <ac:chgData name="BHUPINDER SINGH - 200911028" userId="S::bhupinder.singh@learner.manipal.edu::f4c091c2-db48-4f7c-8788-229c152ca19c" providerId="AD" clId="Web-{BDC09427-F178-4424-995B-8F1970117BC0}" dt="2022-06-11T04:37:59.085" v="0" actId="1076"/>
          <ac:graphicFrameMkLst>
            <pc:docMk/>
            <pc:sldMk cId="1502327928" sldId="389"/>
            <ac:graphicFrameMk id="4" creationId="{00000000-0000-0000-0000-000000000000}"/>
          </ac:graphicFrameMkLst>
        </pc:graphicFrameChg>
      </pc:sldChg>
    </pc:docChg>
  </pc:docChgLst>
  <pc:docChgLst>
    <pc:chgData name="ARYAMAN BANSAL - 200911098" userId="S::aryaman.bansal@learner.manipal.edu::bbc4cbd5-d77d-4874-8722-7ac122225886" providerId="AD" clId="Web-{E9CFE0D9-A229-0316-56B8-F45847B00908}"/>
    <pc:docChg chg="modSld">
      <pc:chgData name="ARYAMAN BANSAL - 200911098" userId="S::aryaman.bansal@learner.manipal.edu::bbc4cbd5-d77d-4874-8722-7ac122225886" providerId="AD" clId="Web-{E9CFE0D9-A229-0316-56B8-F45847B00908}" dt="2022-06-10T21:54:44.970" v="0" actId="1076"/>
      <pc:docMkLst>
        <pc:docMk/>
      </pc:docMkLst>
      <pc:sldChg chg="modSp">
        <pc:chgData name="ARYAMAN BANSAL - 200911098" userId="S::aryaman.bansal@learner.manipal.edu::bbc4cbd5-d77d-4874-8722-7ac122225886" providerId="AD" clId="Web-{E9CFE0D9-A229-0316-56B8-F45847B00908}" dt="2022-06-10T21:54:44.970" v="0" actId="1076"/>
        <pc:sldMkLst>
          <pc:docMk/>
          <pc:sldMk cId="1475101121" sldId="394"/>
        </pc:sldMkLst>
        <pc:picChg chg="mod">
          <ac:chgData name="ARYAMAN BANSAL - 200911098" userId="S::aryaman.bansal@learner.manipal.edu::bbc4cbd5-d77d-4874-8722-7ac122225886" providerId="AD" clId="Web-{E9CFE0D9-A229-0316-56B8-F45847B00908}" dt="2022-06-10T21:54:44.970" v="0" actId="1076"/>
          <ac:picMkLst>
            <pc:docMk/>
            <pc:sldMk cId="1475101121" sldId="394"/>
            <ac:picMk id="4" creationId="{00000000-0000-0000-0000-000000000000}"/>
          </ac:picMkLst>
        </pc:picChg>
      </pc:sldChg>
    </pc:docChg>
  </pc:docChgLst>
  <pc:docChgLst>
    <pc:chgData name="GHANKOTA SAI RAKSHAK - 200911150" userId="S::ghankota.rakshak@learner.manipal.edu::73874c43-5569-4ca2-a543-a355636d2454" providerId="AD" clId="Web-{6AD07B38-28D4-4E03-B1B0-18D61F3596E5}"/>
    <pc:docChg chg="modSld">
      <pc:chgData name="GHANKOTA SAI RAKSHAK - 200911150" userId="S::ghankota.rakshak@learner.manipal.edu::73874c43-5569-4ca2-a543-a355636d2454" providerId="AD" clId="Web-{6AD07B38-28D4-4E03-B1B0-18D61F3596E5}" dt="2022-06-11T07:38:02.586" v="0" actId="1076"/>
      <pc:docMkLst>
        <pc:docMk/>
      </pc:docMkLst>
      <pc:sldChg chg="modSp">
        <pc:chgData name="GHANKOTA SAI RAKSHAK - 200911150" userId="S::ghankota.rakshak@learner.manipal.edu::73874c43-5569-4ca2-a543-a355636d2454" providerId="AD" clId="Web-{6AD07B38-28D4-4E03-B1B0-18D61F3596E5}" dt="2022-06-11T07:38:02.586" v="0" actId="1076"/>
        <pc:sldMkLst>
          <pc:docMk/>
          <pc:sldMk cId="1408910721" sldId="330"/>
        </pc:sldMkLst>
        <pc:picChg chg="mod">
          <ac:chgData name="GHANKOTA SAI RAKSHAK - 200911150" userId="S::ghankota.rakshak@learner.manipal.edu::73874c43-5569-4ca2-a543-a355636d2454" providerId="AD" clId="Web-{6AD07B38-28D4-4E03-B1B0-18D61F3596E5}" dt="2022-06-11T07:38:02.586" v="0" actId="1076"/>
          <ac:picMkLst>
            <pc:docMk/>
            <pc:sldMk cId="1408910721" sldId="330"/>
            <ac:picMk id="3" creationId="{00000000-0000-0000-0000-000000000000}"/>
          </ac:picMkLst>
        </pc:picChg>
      </pc:sldChg>
    </pc:docChg>
  </pc:docChgLst>
  <pc:docChgLst>
    <pc:chgData name="UDUPI VEDANT MANDAR - 200911052" userId="S::udupi.mandar@learner.manipal.edu::25fa2d6c-8b19-48ca-863c-ed8258946f3a" providerId="AD" clId="Web-{83188EE3-8626-4FAE-86F8-2BB54A2B435C}"/>
    <pc:docChg chg="modSld">
      <pc:chgData name="UDUPI VEDANT MANDAR - 200911052" userId="S::udupi.mandar@learner.manipal.edu::25fa2d6c-8b19-48ca-863c-ed8258946f3a" providerId="AD" clId="Web-{83188EE3-8626-4FAE-86F8-2BB54A2B435C}" dt="2022-07-04T13:49:02.574" v="0" actId="1076"/>
      <pc:docMkLst>
        <pc:docMk/>
      </pc:docMkLst>
      <pc:sldChg chg="modSp">
        <pc:chgData name="UDUPI VEDANT MANDAR - 200911052" userId="S::udupi.mandar@learner.manipal.edu::25fa2d6c-8b19-48ca-863c-ed8258946f3a" providerId="AD" clId="Web-{83188EE3-8626-4FAE-86F8-2BB54A2B435C}" dt="2022-07-04T13:49:02.574" v="0" actId="1076"/>
        <pc:sldMkLst>
          <pc:docMk/>
          <pc:sldMk cId="1475101121" sldId="394"/>
        </pc:sldMkLst>
        <pc:picChg chg="mod">
          <ac:chgData name="UDUPI VEDANT MANDAR - 200911052" userId="S::udupi.mandar@learner.manipal.edu::25fa2d6c-8b19-48ca-863c-ed8258946f3a" providerId="AD" clId="Web-{83188EE3-8626-4FAE-86F8-2BB54A2B435C}" dt="2022-07-04T13:49:02.574" v="0" actId="1076"/>
          <ac:picMkLst>
            <pc:docMk/>
            <pc:sldMk cId="1475101121" sldId="394"/>
            <ac:picMk id="5" creationId="{00000000-0000-0000-0000-000000000000}"/>
          </ac:picMkLst>
        </pc:picChg>
      </pc:sldChg>
    </pc:docChg>
  </pc:docChgLst>
  <pc:docChgLst>
    <pc:chgData name="AYUTTAM ABHIRAM - 200911198" userId="S::ayuttam.abhiram@learner.manipal.edu::ee1d423c-cdd8-4986-bab1-0507ef81670a" providerId="AD" clId="Web-{68D469E1-E149-40CA-B67A-7C1D6EF36881}"/>
    <pc:docChg chg="modSld">
      <pc:chgData name="AYUTTAM ABHIRAM - 200911198" userId="S::ayuttam.abhiram@learner.manipal.edu::ee1d423c-cdd8-4986-bab1-0507ef81670a" providerId="AD" clId="Web-{68D469E1-E149-40CA-B67A-7C1D6EF36881}" dt="2022-06-10T13:00:11.298" v="0"/>
      <pc:docMkLst>
        <pc:docMk/>
      </pc:docMkLst>
      <pc:sldChg chg="modSp modMedia">
        <pc:chgData name="AYUTTAM ABHIRAM - 200911198" userId="S::ayuttam.abhiram@learner.manipal.edu::ee1d423c-cdd8-4986-bab1-0507ef81670a" providerId="AD" clId="Web-{68D469E1-E149-40CA-B67A-7C1D6EF36881}" dt="2022-06-10T13:00:11.298" v="0"/>
        <pc:sldMkLst>
          <pc:docMk/>
          <pc:sldMk cId="1580148976" sldId="393"/>
        </pc:sldMkLst>
        <pc:picChg chg="mod">
          <ac:chgData name="AYUTTAM ABHIRAM - 200911198" userId="S::ayuttam.abhiram@learner.manipal.edu::ee1d423c-cdd8-4986-bab1-0507ef81670a" providerId="AD" clId="Web-{68D469E1-E149-40CA-B67A-7C1D6EF36881}" dt="2022-06-10T13:00:11.298" v="0"/>
          <ac:picMkLst>
            <pc:docMk/>
            <pc:sldMk cId="1580148976" sldId="393"/>
            <ac:picMk id="5" creationId="{00000000-0000-0000-0000-000000000000}"/>
          </ac:picMkLst>
        </pc:picChg>
      </pc:sldChg>
    </pc:docChg>
  </pc:docChgLst>
  <pc:docChgLst>
    <pc:chgData name="UDUPI VEDANT MANDAR - 200911052" userId="S::udupi.mandar@learner.manipal.edu::25fa2d6c-8b19-48ca-863c-ed8258946f3a" providerId="AD" clId="Web-{D030DC46-02D7-44CB-9EFB-D959E51A85BF}"/>
    <pc:docChg chg="modSld">
      <pc:chgData name="UDUPI VEDANT MANDAR - 200911052" userId="S::udupi.mandar@learner.manipal.edu::25fa2d6c-8b19-48ca-863c-ed8258946f3a" providerId="AD" clId="Web-{D030DC46-02D7-44CB-9EFB-D959E51A85BF}" dt="2022-06-10T11:33:56.478" v="4"/>
      <pc:docMkLst>
        <pc:docMk/>
      </pc:docMkLst>
      <pc:sldChg chg="modSp modMedia">
        <pc:chgData name="UDUPI VEDANT MANDAR - 200911052" userId="S::udupi.mandar@learner.manipal.edu::25fa2d6c-8b19-48ca-863c-ed8258946f3a" providerId="AD" clId="Web-{D030DC46-02D7-44CB-9EFB-D959E51A85BF}" dt="2022-06-10T11:33:56.478" v="4"/>
        <pc:sldMkLst>
          <pc:docMk/>
          <pc:sldMk cId="1408910721" sldId="330"/>
        </pc:sldMkLst>
        <pc:spChg chg="mod">
          <ac:chgData name="UDUPI VEDANT MANDAR - 200911052" userId="S::udupi.mandar@learner.manipal.edu::25fa2d6c-8b19-48ca-863c-ed8258946f3a" providerId="AD" clId="Web-{D030DC46-02D7-44CB-9EFB-D959E51A85BF}" dt="2022-06-10T11:33:13.164" v="1" actId="1076"/>
          <ac:spMkLst>
            <pc:docMk/>
            <pc:sldMk cId="1408910721" sldId="330"/>
            <ac:spMk id="2" creationId="{00000000-0000-0000-0000-000000000000}"/>
          </ac:spMkLst>
        </pc:spChg>
        <pc:picChg chg="mod">
          <ac:chgData name="UDUPI VEDANT MANDAR - 200911052" userId="S::udupi.mandar@learner.manipal.edu::25fa2d6c-8b19-48ca-863c-ed8258946f3a" providerId="AD" clId="Web-{D030DC46-02D7-44CB-9EFB-D959E51A85BF}" dt="2022-06-10T11:33:56.478" v="4"/>
          <ac:picMkLst>
            <pc:docMk/>
            <pc:sldMk cId="1408910721" sldId="330"/>
            <ac:picMk id="3" creationId="{00000000-0000-0000-0000-000000000000}"/>
          </ac:picMkLst>
        </pc:picChg>
        <pc:picChg chg="mod">
          <ac:chgData name="UDUPI VEDANT MANDAR - 200911052" userId="S::udupi.mandar@learner.manipal.edu::25fa2d6c-8b19-48ca-863c-ed8258946f3a" providerId="AD" clId="Web-{D030DC46-02D7-44CB-9EFB-D959E51A85BF}" dt="2022-06-10T11:33:04.711" v="0" actId="1076"/>
          <ac:picMkLst>
            <pc:docMk/>
            <pc:sldMk cId="1408910721" sldId="330"/>
            <ac:picMk id="3074" creationId="{00000000-0000-0000-0000-000000000000}"/>
          </ac:picMkLst>
        </pc:picChg>
      </pc:sldChg>
      <pc:sldChg chg="modSp">
        <pc:chgData name="UDUPI VEDANT MANDAR - 200911052" userId="S::udupi.mandar@learner.manipal.edu::25fa2d6c-8b19-48ca-863c-ed8258946f3a" providerId="AD" clId="Web-{D030DC46-02D7-44CB-9EFB-D959E51A85BF}" dt="2022-06-10T11:33:25.555" v="2" actId="1076"/>
        <pc:sldMkLst>
          <pc:docMk/>
          <pc:sldMk cId="1475101121" sldId="394"/>
        </pc:sldMkLst>
        <pc:picChg chg="mod">
          <ac:chgData name="UDUPI VEDANT MANDAR - 200911052" userId="S::udupi.mandar@learner.manipal.edu::25fa2d6c-8b19-48ca-863c-ed8258946f3a" providerId="AD" clId="Web-{D030DC46-02D7-44CB-9EFB-D959E51A85BF}" dt="2022-06-10T11:33:25.555" v="2" actId="1076"/>
          <ac:picMkLst>
            <pc:docMk/>
            <pc:sldMk cId="1475101121" sldId="394"/>
            <ac:picMk id="4" creationId="{00000000-0000-0000-0000-000000000000}"/>
          </ac:picMkLst>
        </pc:picChg>
      </pc:sldChg>
    </pc:docChg>
  </pc:docChgLst>
  <pc:docChgLst>
    <pc:chgData name="KHUSHI SINGH - 200911122" userId="S::khushi.singh@learner.manipal.edu::0d10a000-e01e-4ba8-b7b1-ba6ea72a14e7" providerId="AD" clId="Web-{7BAD4116-1AFB-48F7-8558-06DB19321765}"/>
    <pc:docChg chg="modSld">
      <pc:chgData name="KHUSHI SINGH - 200911122" userId="S::khushi.singh@learner.manipal.edu::0d10a000-e01e-4ba8-b7b1-ba6ea72a14e7" providerId="AD" clId="Web-{7BAD4116-1AFB-48F7-8558-06DB19321765}" dt="2022-06-04T12:43:37.067" v="0" actId="1076"/>
      <pc:docMkLst>
        <pc:docMk/>
      </pc:docMkLst>
      <pc:sldChg chg="modSp">
        <pc:chgData name="KHUSHI SINGH - 200911122" userId="S::khushi.singh@learner.manipal.edu::0d10a000-e01e-4ba8-b7b1-ba6ea72a14e7" providerId="AD" clId="Web-{7BAD4116-1AFB-48F7-8558-06DB19321765}" dt="2022-06-04T12:43:37.067" v="0" actId="1076"/>
        <pc:sldMkLst>
          <pc:docMk/>
          <pc:sldMk cId="1475101121" sldId="394"/>
        </pc:sldMkLst>
        <pc:picChg chg="mod">
          <ac:chgData name="KHUSHI SINGH - 200911122" userId="S::khushi.singh@learner.manipal.edu::0d10a000-e01e-4ba8-b7b1-ba6ea72a14e7" providerId="AD" clId="Web-{7BAD4116-1AFB-48F7-8558-06DB19321765}" dt="2022-06-04T12:43:37.067" v="0" actId="1076"/>
          <ac:picMkLst>
            <pc:docMk/>
            <pc:sldMk cId="1475101121" sldId="394"/>
            <ac:picMk id="4" creationId="{00000000-0000-0000-0000-000000000000}"/>
          </ac:picMkLst>
        </pc:picChg>
      </pc:sldChg>
    </pc:docChg>
  </pc:docChgLst>
  <pc:docChgLst>
    <pc:chgData name="NIKHIL VARMA KANUMURI - 200911082" userId="S::nikhil.kanumuri@learner.manipal.edu::fefe5209-4575-4a67-bb29-0827b13b3b4b" providerId="AD" clId="Web-{DAE2700D-3B48-4D09-9BC5-4B662FAC20D6}"/>
    <pc:docChg chg="modSld">
      <pc:chgData name="NIKHIL VARMA KANUMURI - 200911082" userId="S::nikhil.kanumuri@learner.manipal.edu::fefe5209-4575-4a67-bb29-0827b13b3b4b" providerId="AD" clId="Web-{DAE2700D-3B48-4D09-9BC5-4B662FAC20D6}" dt="2022-06-10T13:31:10.979" v="0"/>
      <pc:docMkLst>
        <pc:docMk/>
      </pc:docMkLst>
      <pc:sldChg chg="modSp">
        <pc:chgData name="NIKHIL VARMA KANUMURI - 200911082" userId="S::nikhil.kanumuri@learner.manipal.edu::fefe5209-4575-4a67-bb29-0827b13b3b4b" providerId="AD" clId="Web-{DAE2700D-3B48-4D09-9BC5-4B662FAC20D6}" dt="2022-06-10T13:31:10.979" v="0"/>
        <pc:sldMkLst>
          <pc:docMk/>
          <pc:sldMk cId="1502327928" sldId="389"/>
        </pc:sldMkLst>
        <pc:graphicFrameChg chg="modGraphic">
          <ac:chgData name="NIKHIL VARMA KANUMURI - 200911082" userId="S::nikhil.kanumuri@learner.manipal.edu::fefe5209-4575-4a67-bb29-0827b13b3b4b" providerId="AD" clId="Web-{DAE2700D-3B48-4D09-9BC5-4B662FAC20D6}" dt="2022-06-10T13:31:10.979" v="0"/>
          <ac:graphicFrameMkLst>
            <pc:docMk/>
            <pc:sldMk cId="1502327928" sldId="389"/>
            <ac:graphicFrameMk id="4" creationId="{00000000-0000-0000-0000-000000000000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317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fld id="{43B54160-E5B7-421A-8CD3-BD544F0E9EAA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833102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1024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1024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24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024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1024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fld id="{E3CC5992-AE0E-4A46-8351-0D7587CE9DA7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233066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3A6EF6E3-BBCB-4644-A766-9C9F0A55F3BF}" type="slidenum">
              <a:rPr lang="zh-TW" altLang="en-US" smtClean="0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18A82-CE09-4879-9027-F61B270D7B2B}" type="slidenum">
              <a:rPr lang="zh-TW" altLang="en-US" smtClean="0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271CE-9FA7-4CC4-A8E5-47C9D2340AA0}" type="slidenum">
              <a:rPr lang="zh-TW" altLang="en-US" smtClean="0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en-US" altLang="zh-TW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6D67D1EB-9B01-44FC-96D3-DF3894A281AD}" type="slidenum">
              <a:rPr lang="zh-TW" altLang="en-US" smtClean="0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FBDA2-80DE-4690-8821-0319013F593B}" type="slidenum">
              <a:rPr lang="zh-TW" altLang="en-US" smtClean="0"/>
              <a:pPr/>
              <a:t>‹#›</a:t>
            </a:fld>
            <a:endParaRPr lang="en-US" altLang="zh-TW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3C2C7-96ED-4799-B913-B5DFB354E442}" type="slidenum">
              <a:rPr lang="zh-TW" altLang="en-US" smtClean="0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2B7D6432-82A6-4782-A364-9B1280419FFA}" type="slidenum">
              <a:rPr lang="zh-TW" altLang="en-US" smtClean="0"/>
              <a:pPr/>
              <a:t>‹#›</a:t>
            </a:fld>
            <a:endParaRPr lang="en-US" altLang="zh-TW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2CCBA-D0C8-4682-8CC5-1FE201DA20E7}" type="slidenum">
              <a:rPr lang="zh-TW" altLang="en-US" smtClean="0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93B1A-6188-4E98-8324-412518D2C1F3}" type="slidenum">
              <a:rPr lang="zh-TW" altLang="en-US" smtClean="0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38B80-12A4-4BB2-AA3F-57D4174A3E12}" type="slidenum">
              <a:rPr lang="zh-TW" altLang="en-US" smtClean="0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TW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0F697-788B-4357-BE69-8F6A83A61BE4}" type="slidenum">
              <a:rPr lang="zh-TW" altLang="en-US" smtClean="0"/>
              <a:pPr/>
              <a:t>‹#›</a:t>
            </a:fld>
            <a:endParaRPr lang="en-US" altLang="zh-TW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US" altLang="zh-TW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US" altLang="zh-TW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B975D7FE-7690-4011-ABD7-251792158D09}" type="slidenum">
              <a:rPr lang="zh-TW" altLang="en-US" smtClean="0"/>
              <a:pPr/>
              <a:t>‹#›</a:t>
            </a:fld>
            <a:endParaRPr lang="en-US" altLang="zh-TW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Division Algorithms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148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11"/>
    </mc:Choice>
    <mc:Fallback>
      <p:transition spd="slow" advTm="23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487" y="356380"/>
            <a:ext cx="7603941" cy="6336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77188" y="5292361"/>
            <a:ext cx="609600" cy="609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7BBF73-28C4-ADDC-3097-767E625C8897}"/>
              </a:ext>
            </a:extLst>
          </p:cNvPr>
          <p:cNvSpPr txBox="1"/>
          <p:nvPr/>
        </p:nvSpPr>
        <p:spPr>
          <a:xfrm>
            <a:off x="3200400" y="3200400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475101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076"/>
    </mc:Choice>
    <mc:Fallback>
      <p:transition spd="slow" advTm="228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7÷4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7640628"/>
              </p:ext>
            </p:extLst>
          </p:nvPr>
        </p:nvGraphicFramePr>
        <p:xfrm>
          <a:off x="467544" y="1303959"/>
          <a:ext cx="8524055" cy="55045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19766">
                  <a:extLst>
                    <a:ext uri="{9D8B030D-6E8A-4147-A177-3AD203B41FA5}">
                      <a16:colId xmlns:a16="http://schemas.microsoft.com/office/drawing/2014/main" val="4290407852"/>
                    </a:ext>
                  </a:extLst>
                </a:gridCol>
                <a:gridCol w="1839401">
                  <a:extLst>
                    <a:ext uri="{9D8B030D-6E8A-4147-A177-3AD203B41FA5}">
                      <a16:colId xmlns:a16="http://schemas.microsoft.com/office/drawing/2014/main" val="2144635958"/>
                    </a:ext>
                  </a:extLst>
                </a:gridCol>
                <a:gridCol w="1296056">
                  <a:extLst>
                    <a:ext uri="{9D8B030D-6E8A-4147-A177-3AD203B41FA5}">
                      <a16:colId xmlns:a16="http://schemas.microsoft.com/office/drawing/2014/main" val="1769140180"/>
                    </a:ext>
                  </a:extLst>
                </a:gridCol>
                <a:gridCol w="1256176">
                  <a:extLst>
                    <a:ext uri="{9D8B030D-6E8A-4147-A177-3AD203B41FA5}">
                      <a16:colId xmlns:a16="http://schemas.microsoft.com/office/drawing/2014/main" val="2793719508"/>
                    </a:ext>
                  </a:extLst>
                </a:gridCol>
                <a:gridCol w="2412656">
                  <a:extLst>
                    <a:ext uri="{9D8B030D-6E8A-4147-A177-3AD203B41FA5}">
                      <a16:colId xmlns:a16="http://schemas.microsoft.com/office/drawing/2014/main" val="1145633920"/>
                    </a:ext>
                  </a:extLst>
                </a:gridCol>
              </a:tblGrid>
              <a:tr h="440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</a:rPr>
                        <a:t>M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</a:rPr>
                        <a:t>A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</a:rPr>
                        <a:t>Q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</a:rPr>
                        <a:t>Size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</a:rPr>
                        <a:t>Remarks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707337"/>
                  </a:ext>
                </a:extLst>
              </a:tr>
              <a:tr h="4268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0000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111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Initialization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1530629"/>
                  </a:ext>
                </a:extLst>
              </a:tr>
              <a:tr h="4268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0001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11_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LS(AQ)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18385279"/>
                  </a:ext>
                </a:extLst>
              </a:tr>
              <a:tr h="4268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1101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110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A=A-M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7449396"/>
                  </a:ext>
                </a:extLst>
              </a:tr>
              <a:tr h="8415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0001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110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A=A+M, Size-1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9139755"/>
                  </a:ext>
                </a:extLst>
              </a:tr>
              <a:tr h="4268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0011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10_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LS(AQ)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1633584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1111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A=A-M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43575847"/>
                  </a:ext>
                </a:extLst>
              </a:tr>
              <a:tr h="4268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0011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A=A+M, Size-1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492346"/>
                  </a:ext>
                </a:extLst>
              </a:tr>
              <a:tr h="4268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0111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00_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LS(AQ)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07049805"/>
                  </a:ext>
                </a:extLst>
              </a:tr>
              <a:tr h="4268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0011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001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A=A-M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55981558"/>
                  </a:ext>
                </a:extLst>
              </a:tr>
              <a:tr h="4268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0100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0011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001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size-1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7814493"/>
                  </a:ext>
                </a:extLst>
              </a:tr>
              <a:tr h="426866"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Remainder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Quotient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83864452"/>
                  </a:ext>
                </a:extLst>
              </a:tr>
            </a:tbl>
          </a:graphicData>
        </a:graphic>
      </p:graphicFrame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327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429"/>
    </mc:Choice>
    <mc:Fallback>
      <p:transition spd="slow" advTm="351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solidFill>
                  <a:schemeClr val="tx1"/>
                </a:solidFill>
              </a:rPr>
              <a:t>Solve using Restoring Division Algorithm</a:t>
            </a:r>
          </a:p>
          <a:p>
            <a:r>
              <a:rPr lang="en-US">
                <a:solidFill>
                  <a:schemeClr val="tx1"/>
                </a:solidFill>
              </a:rPr>
              <a:t>13 ÷ 9</a:t>
            </a:r>
          </a:p>
          <a:p>
            <a:r>
              <a:rPr lang="en-US">
                <a:solidFill>
                  <a:schemeClr val="tx1"/>
                </a:solidFill>
              </a:rPr>
              <a:t>18 ÷ 11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91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12"/>
    </mc:Choice>
    <mc:Fallback>
      <p:transition spd="slow" advTm="21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19934" y="1999924"/>
            <a:ext cx="3403104" cy="838200"/>
          </a:xfrm>
        </p:spPr>
        <p:txBody>
          <a:bodyPr>
            <a:normAutofit fontScale="90000"/>
          </a:bodyPr>
          <a:lstStyle/>
          <a:p>
            <a:r>
              <a:rPr lang="en-US" err="1"/>
              <a:t>Nonrestoring</a:t>
            </a:r>
            <a:br>
              <a:rPr lang="en-US"/>
            </a:br>
            <a:r>
              <a:rPr lang="en-US"/>
              <a:t>Division </a:t>
            </a:r>
          </a:p>
        </p:txBody>
      </p:sp>
      <p:pic>
        <p:nvPicPr>
          <p:cNvPr id="3074" name="Picture 2" descr="C:\Users\faculty\Desktop\Folders\New folder\COMP\DIVYA_1\ds007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7" t="5683" r="3320" b="6447"/>
          <a:stretch/>
        </p:blipFill>
        <p:spPr bwMode="auto">
          <a:xfrm>
            <a:off x="3044578" y="-3757"/>
            <a:ext cx="6018889" cy="666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48039" y="49734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910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703"/>
    </mc:Choice>
    <mc:Fallback>
      <p:transition spd="slow" advTm="314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anchor="t"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1"/>
                </a:solidFill>
              </a:rPr>
              <a:t>Solve using Non Restoring Division Algorithm</a:t>
            </a:r>
          </a:p>
          <a:p>
            <a:r>
              <a:rPr lang="en-US">
                <a:solidFill>
                  <a:schemeClr val="tx1"/>
                </a:solidFill>
              </a:rPr>
              <a:t>12 ÷ 5</a:t>
            </a:r>
          </a:p>
          <a:p>
            <a:r>
              <a:rPr lang="en-US">
                <a:solidFill>
                  <a:schemeClr val="tx1"/>
                </a:solidFill>
              </a:rPr>
              <a:t>19 ÷ 6</a:t>
            </a:r>
          </a:p>
          <a:p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728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779"/>
    </mc:Choice>
    <mc:Fallback>
      <p:transition spd="slow" advTm="46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3ACEB14D7C914C9A66454C530220F9" ma:contentTypeVersion="16" ma:contentTypeDescription="Create a new document." ma:contentTypeScope="" ma:versionID="9fb385c8b5795119783711c503c667ec">
  <xsd:schema xmlns:xsd="http://www.w3.org/2001/XMLSchema" xmlns:xs="http://www.w3.org/2001/XMLSchema" xmlns:p="http://schemas.microsoft.com/office/2006/metadata/properties" xmlns:ns2="803c8e6e-8136-4d7d-af1c-024f8e6687c9" xmlns:ns3="6464b784-94fc-4d5d-8912-f9bf35373677" targetNamespace="http://schemas.microsoft.com/office/2006/metadata/properties" ma:root="true" ma:fieldsID="3e1a8678d2ebc7280d1a30e07dc0f506" ns2:_="" ns3:_="">
    <xsd:import namespace="803c8e6e-8136-4d7d-af1c-024f8e6687c9"/>
    <xsd:import namespace="6464b784-94fc-4d5d-8912-f9bf353736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Modifiedby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3c8e6e-8136-4d7d-af1c-024f8e6687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odifiedby" ma:index="20" nillable="true" ma:displayName="Modified by" ma:format="Dropdown" ma:list="UserInfo" ma:SharePointGroup="0" ma:internalName="Modifiedby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ca7166d-de03-4c3e-865e-07adad3d8b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64b784-94fc-4d5d-8912-f9bf353736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00e379b9-577f-4df9-8fd5-5ffd8b75bf6a}" ma:internalName="TaxCatchAll" ma:showField="CatchAllData" ma:web="6464b784-94fc-4d5d-8912-f9bf353736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03c8e6e-8136-4d7d-af1c-024f8e6687c9">
      <Terms xmlns="http://schemas.microsoft.com/office/infopath/2007/PartnerControls"/>
    </lcf76f155ced4ddcb4097134ff3c332f>
    <TaxCatchAll xmlns="6464b784-94fc-4d5d-8912-f9bf35373677" xsi:nil="true"/>
    <Modifiedby xmlns="803c8e6e-8136-4d7d-af1c-024f8e6687c9">
      <UserInfo>
        <DisplayName/>
        <AccountId xsi:nil="true"/>
        <AccountType/>
      </UserInfo>
    </Modifiedby>
  </documentManagement>
</p:properties>
</file>

<file path=customXml/itemProps1.xml><?xml version="1.0" encoding="utf-8"?>
<ds:datastoreItem xmlns:ds="http://schemas.openxmlformats.org/officeDocument/2006/customXml" ds:itemID="{32FCC103-FC0D-432D-B337-86638225C8FF}"/>
</file>

<file path=customXml/itemProps2.xml><?xml version="1.0" encoding="utf-8"?>
<ds:datastoreItem xmlns:ds="http://schemas.openxmlformats.org/officeDocument/2006/customXml" ds:itemID="{5C099E35-361D-40F1-9143-589C20EC5BA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8D14E74-0241-4352-928C-0599E911FA0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Application>Microsoft Office PowerPoint</Application>
  <PresentationFormat>On-screen Show (4:3)</PresentationFormat>
  <Slides>6</Slides>
  <Notes>0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Trek</vt:lpstr>
      <vt:lpstr>Division Algorithms</vt:lpstr>
      <vt:lpstr>PowerPoint Presentation</vt:lpstr>
      <vt:lpstr>7÷4</vt:lpstr>
      <vt:lpstr>PowerPoint Presentation</vt:lpstr>
      <vt:lpstr>Nonrestoring Division </vt:lpstr>
      <vt:lpstr>PowerPoint Presentation</vt:lpstr>
    </vt:vector>
  </TitlesOfParts>
  <Company>School of IT&amp;EE, UNSW@ADFA, Australia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7 - William Stallings, Data and Computer Communications, 8/e</dc:title>
  <dc:subject>Lecture Slides</dc:subject>
  <dc:creator>Dr Lawrie Brown</dc:creator>
  <cp:revision>1</cp:revision>
  <cp:lastPrinted>2006-07-05T05:51:00Z</cp:lastPrinted>
  <dcterms:created xsi:type="dcterms:W3CDTF">1999-09-28T07:38:10Z</dcterms:created>
  <dcterms:modified xsi:type="dcterms:W3CDTF">2022-07-20T05:32:24Z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2</vt:i4>
  </property>
  <property fmtid="{D5CDD505-2E9C-101B-9397-08002B2CF9AE}" pid="6" name="ScreenUsage">
    <vt:i4>1</vt:i4>
  </property>
  <property fmtid="{D5CDD505-2E9C-101B-9397-08002B2CF9AE}" pid="7" name="MailAddress">
    <vt:lpwstr>a.j.pullin@newi.ac.uk</vt:lpwstr>
  </property>
  <property fmtid="{D5CDD505-2E9C-101B-9397-08002B2CF9AE}" pid="8" name="HomePage">
    <vt:lpwstr>http://www.newi.ac.uk/pullina/default.htm</vt:lpwstr>
  </property>
  <property fmtid="{D5CDD505-2E9C-101B-9397-08002B2CF9AE}" pid="9" name="Other">
    <vt:lpwstr/>
  </property>
  <property fmtid="{D5CDD505-2E9C-101B-9397-08002B2CF9AE}" pid="10" name="DownloadOriginal">
    <vt:bool>true</vt:bool>
  </property>
  <property fmtid="{D5CDD505-2E9C-101B-9397-08002B2CF9AE}" pid="11" name="DownloadIEButton">
    <vt:bool>true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3</vt:i4>
  </property>
  <property fmtid="{D5CDD505-2E9C-101B-9397-08002B2CF9AE}" pid="19" name="ShowNotes">
    <vt:bool>true</vt:bool>
  </property>
  <property fmtid="{D5CDD505-2E9C-101B-9397-08002B2CF9AE}" pid="20" name="NavBtnPos">
    <vt:i4>3</vt:i4>
  </property>
  <property fmtid="{D5CDD505-2E9C-101B-9397-08002B2CF9AE}" pid="21" name="OutputDir">
    <vt:lpwstr>H:\Data\Networks\Notes\HTML</vt:lpwstr>
  </property>
  <property fmtid="{D5CDD505-2E9C-101B-9397-08002B2CF9AE}" pid="22" name="ContentTypeId">
    <vt:lpwstr>0x010100C93ACEB14D7C914C9A66454C530220F9</vt:lpwstr>
  </property>
</Properties>
</file>

<file path=docProps/thumbnail.jpeg>
</file>